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5" d="100"/>
          <a:sy n="135" d="100"/>
        </p:scale>
        <p:origin x="103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4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9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6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5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1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4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0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8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8C69-CB93-D54B-B308-201B2B9DD500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5EF0-73F0-724F-8A5D-78A794EC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7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CTF-derived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3853"/>
            <a:ext cx="9144000" cy="43702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2421" y="5763400"/>
            <a:ext cx="3037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Non-ICA corrected data</a:t>
            </a:r>
          </a:p>
          <a:p>
            <a:pPr algn="ctr"/>
            <a:r>
              <a:rPr lang="en-US" dirty="0" smtClean="0"/>
              <a:t>(I.E. just read in and averaged)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3437" y="5763400"/>
            <a:ext cx="2636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ICA corrected data</a:t>
            </a:r>
          </a:p>
          <a:p>
            <a:pPr algn="ctr"/>
            <a:r>
              <a:rPr lang="en-US" dirty="0" smtClean="0"/>
              <a:t>(EOG/ECG corrected data)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408102" y="2258069"/>
            <a:ext cx="118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sensors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693936" y="3998175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Electrode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5326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 – Broadband (3-200Hz); BP – </a:t>
            </a:r>
            <a:r>
              <a:rPr lang="en-US" dirty="0" err="1" smtClean="0"/>
              <a:t>Bandpassed</a:t>
            </a:r>
            <a:r>
              <a:rPr lang="en-US" dirty="0" smtClean="0"/>
              <a:t> (30-58Hz)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8839" y="174411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839" y="36253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8839" y="2762635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8839" y="4586269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1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Elekta</a:t>
            </a:r>
            <a:r>
              <a:rPr lang="en-US" dirty="0" smtClean="0"/>
              <a:t> MAG-derived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1900"/>
            <a:ext cx="9144000" cy="4370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2421" y="5763400"/>
            <a:ext cx="3037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Non-ICA corrected data</a:t>
            </a:r>
          </a:p>
          <a:p>
            <a:pPr algn="ctr"/>
            <a:r>
              <a:rPr lang="en-US" dirty="0" smtClean="0"/>
              <a:t>(I.E. just read in and averaged)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03437" y="5763400"/>
            <a:ext cx="2636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ICA corrected data</a:t>
            </a:r>
          </a:p>
          <a:p>
            <a:pPr algn="ctr"/>
            <a:r>
              <a:rPr lang="en-US" dirty="0" smtClean="0"/>
              <a:t>(EOG/ECG corrected data)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408102" y="2258069"/>
            <a:ext cx="118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sensors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693936" y="3998175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Electrode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5326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 – Broadband (3-200Hz); BP – </a:t>
            </a:r>
            <a:r>
              <a:rPr lang="en-US" dirty="0" err="1" smtClean="0"/>
              <a:t>Bandpassed</a:t>
            </a:r>
            <a:r>
              <a:rPr lang="en-US" dirty="0" smtClean="0"/>
              <a:t> (30-58Hz)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839" y="174411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8839" y="36253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8839" y="2762635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8839" y="4586269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4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Elekta</a:t>
            </a:r>
            <a:r>
              <a:rPr lang="en-US" dirty="0" smtClean="0"/>
              <a:t> GRAD-derived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1900"/>
            <a:ext cx="9144000" cy="4370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2421" y="5763400"/>
            <a:ext cx="3037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Non-ICA corrected data</a:t>
            </a:r>
          </a:p>
          <a:p>
            <a:pPr algn="ctr"/>
            <a:r>
              <a:rPr lang="en-US" dirty="0" smtClean="0"/>
              <a:t>(I.E. just read in and averaged)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03437" y="5763400"/>
            <a:ext cx="2636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ICA corrected data</a:t>
            </a:r>
          </a:p>
          <a:p>
            <a:pPr algn="ctr"/>
            <a:r>
              <a:rPr lang="en-US" dirty="0" smtClean="0"/>
              <a:t>(EOG/ECG corrected data)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408102" y="2258069"/>
            <a:ext cx="118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sensors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693936" y="3998175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Electrode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5326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 – Broadband (3-200Hz); BP – </a:t>
            </a:r>
            <a:r>
              <a:rPr lang="en-US" dirty="0" err="1" smtClean="0"/>
              <a:t>Bandpassed</a:t>
            </a:r>
            <a:r>
              <a:rPr lang="en-US" dirty="0" smtClean="0"/>
              <a:t> (30-58Hz)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839" y="174411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8839" y="36253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8839" y="2762635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8839" y="4586269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1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CTF-derived data</vt:lpstr>
      <vt:lpstr>Elekta MAG-derived data</vt:lpstr>
      <vt:lpstr>Elekta GRAD-derived data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CTF-derived data</dc:title>
  <dc:subject/>
  <dc:creator>RUSSELL PORT</dc:creator>
  <cp:keywords/>
  <dc:description/>
  <cp:lastModifiedBy>RUSSELL PORT</cp:lastModifiedBy>
  <cp:revision>1</cp:revision>
  <dcterms:created xsi:type="dcterms:W3CDTF">2016-10-01T16:32:58Z</dcterms:created>
  <dcterms:modified xsi:type="dcterms:W3CDTF">2016-10-01T16:33:43Z</dcterms:modified>
  <cp:category/>
</cp:coreProperties>
</file>