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  <p:sldId id="258" r:id="rId3"/>
    <p:sldId id="259" r:id="rId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>
        <p:scale>
          <a:sx n="135" d="100"/>
          <a:sy n="135" d="100"/>
        </p:scale>
        <p:origin x="1032" y="6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printerSettings" Target="printerSettings/printerSettings1.bin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Relationship Id="rId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C28C69-CB93-D54B-B308-201B2B9DD500}" type="datetimeFigureOut">
              <a:rPr lang="en-US" smtClean="0"/>
              <a:t>10/1/16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235EF0-73F0-724F-8A5D-78A794ECFE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98646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C28C69-CB93-D54B-B308-201B2B9DD500}" type="datetimeFigureOut">
              <a:rPr lang="en-US" smtClean="0"/>
              <a:t>10/1/16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235EF0-73F0-724F-8A5D-78A794ECFE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75415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C28C69-CB93-D54B-B308-201B2B9DD500}" type="datetimeFigureOut">
              <a:rPr lang="en-US" smtClean="0"/>
              <a:t>10/1/16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235EF0-73F0-724F-8A5D-78A794ECFE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94931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C28C69-CB93-D54B-B308-201B2B9DD500}" type="datetimeFigureOut">
              <a:rPr lang="en-US" smtClean="0"/>
              <a:t>10/1/16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235EF0-73F0-724F-8A5D-78A794ECFE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59658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C28C69-CB93-D54B-B308-201B2B9DD500}" type="datetimeFigureOut">
              <a:rPr lang="en-US" smtClean="0"/>
              <a:t>10/1/16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235EF0-73F0-724F-8A5D-78A794ECFE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46579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C28C69-CB93-D54B-B308-201B2B9DD500}" type="datetimeFigureOut">
              <a:rPr lang="en-US" smtClean="0"/>
              <a:t>10/1/16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235EF0-73F0-724F-8A5D-78A794ECFE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80060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C28C69-CB93-D54B-B308-201B2B9DD500}" type="datetimeFigureOut">
              <a:rPr lang="en-US" smtClean="0"/>
              <a:t>10/1/16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235EF0-73F0-724F-8A5D-78A794ECFE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30115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C28C69-CB93-D54B-B308-201B2B9DD500}" type="datetimeFigureOut">
              <a:rPr lang="en-US" smtClean="0"/>
              <a:t>10/1/16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235EF0-73F0-724F-8A5D-78A794ECFE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05484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C28C69-CB93-D54B-B308-201B2B9DD500}" type="datetimeFigureOut">
              <a:rPr lang="en-US" smtClean="0"/>
              <a:t>10/1/16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235EF0-73F0-724F-8A5D-78A794ECFE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86936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C28C69-CB93-D54B-B308-201B2B9DD500}" type="datetimeFigureOut">
              <a:rPr lang="en-US" smtClean="0"/>
              <a:t>10/1/16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235EF0-73F0-724F-8A5D-78A794ECFE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38058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C28C69-CB93-D54B-B308-201B2B9DD500}" type="datetimeFigureOut">
              <a:rPr lang="en-US" smtClean="0"/>
              <a:t>10/1/16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235EF0-73F0-724F-8A5D-78A794ECFE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50848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C28C69-CB93-D54B-B308-201B2B9DD500}" type="datetimeFigureOut">
              <a:rPr lang="en-US" smtClean="0"/>
              <a:t>10/1/16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235EF0-73F0-724F-8A5D-78A794ECFE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66747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CTF-derived data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243853"/>
            <a:ext cx="9144000" cy="4370294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252421" y="5763400"/>
            <a:ext cx="303716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Non-ICA corrected data</a:t>
            </a:r>
          </a:p>
          <a:p>
            <a:pPr algn="ctr"/>
            <a:r>
              <a:rPr lang="en-US" dirty="0" smtClean="0"/>
              <a:t>(I.E. just read in and averaged)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5503437" y="5763400"/>
            <a:ext cx="263669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ICA corrected data</a:t>
            </a:r>
          </a:p>
          <a:p>
            <a:pPr algn="ctr"/>
            <a:r>
              <a:rPr lang="en-US" dirty="0" smtClean="0"/>
              <a:t>(EOG/ECG corrected data)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 rot="16200000">
            <a:off x="-408102" y="2258069"/>
            <a:ext cx="11855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All sensors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 rot="16200000">
            <a:off x="-693936" y="3998175"/>
            <a:ext cx="17572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Virtual Electrode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0" y="6488668"/>
            <a:ext cx="53260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BB – Broadband (3-200Hz); BP – </a:t>
            </a:r>
            <a:r>
              <a:rPr lang="en-US" dirty="0" err="1" smtClean="0"/>
              <a:t>Bandpassed</a:t>
            </a:r>
            <a:r>
              <a:rPr lang="en-US" dirty="0" smtClean="0"/>
              <a:t> (30-58Hz) 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508839" y="1744118"/>
            <a:ext cx="4411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BB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08839" y="3625353"/>
            <a:ext cx="4411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BB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508839" y="2762635"/>
            <a:ext cx="4294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BP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508839" y="4586269"/>
            <a:ext cx="4294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BP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40128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Elekta</a:t>
            </a:r>
            <a:r>
              <a:rPr lang="en-US" dirty="0" smtClean="0"/>
              <a:t> MAG-derived data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231900"/>
            <a:ext cx="9144000" cy="4370294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252421" y="5763400"/>
            <a:ext cx="303716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Non-ICA corrected data</a:t>
            </a:r>
          </a:p>
          <a:p>
            <a:pPr algn="ctr"/>
            <a:r>
              <a:rPr lang="en-US" dirty="0" smtClean="0"/>
              <a:t>(I.E. just read in and averaged)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5503437" y="5763400"/>
            <a:ext cx="263669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ICA corrected data</a:t>
            </a:r>
          </a:p>
          <a:p>
            <a:pPr algn="ctr"/>
            <a:r>
              <a:rPr lang="en-US" dirty="0" smtClean="0"/>
              <a:t>(EOG/ECG corrected data)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 rot="16200000">
            <a:off x="-408102" y="2258069"/>
            <a:ext cx="11855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All sensors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 rot="16200000">
            <a:off x="-693936" y="3998175"/>
            <a:ext cx="17572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Virtual Electrode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0" y="6488668"/>
            <a:ext cx="53260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BB – Broadband (3-200Hz); BP – </a:t>
            </a:r>
            <a:r>
              <a:rPr lang="en-US" dirty="0" err="1" smtClean="0"/>
              <a:t>Bandpassed</a:t>
            </a:r>
            <a:r>
              <a:rPr lang="en-US" dirty="0" smtClean="0"/>
              <a:t> (30-58Hz) 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08839" y="1744118"/>
            <a:ext cx="4411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BB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508839" y="3625353"/>
            <a:ext cx="4411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BB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508839" y="2762635"/>
            <a:ext cx="4294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BP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508839" y="4586269"/>
            <a:ext cx="4294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BP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16424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Elekta</a:t>
            </a:r>
            <a:r>
              <a:rPr lang="en-US" dirty="0" smtClean="0"/>
              <a:t> GRAD-derived data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231900"/>
            <a:ext cx="9144000" cy="4370294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252421" y="5763400"/>
            <a:ext cx="303716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Non-ICA corrected data</a:t>
            </a:r>
          </a:p>
          <a:p>
            <a:pPr algn="ctr"/>
            <a:r>
              <a:rPr lang="en-US" dirty="0" smtClean="0"/>
              <a:t>(I.E. just read in and averaged)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5503437" y="5763400"/>
            <a:ext cx="263669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ICA corrected data</a:t>
            </a:r>
          </a:p>
          <a:p>
            <a:pPr algn="ctr"/>
            <a:r>
              <a:rPr lang="en-US" dirty="0" smtClean="0"/>
              <a:t>(EOG/ECG corrected data)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 rot="16200000">
            <a:off x="-408102" y="2258069"/>
            <a:ext cx="11855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All sensors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 rot="16200000">
            <a:off x="-693936" y="3998175"/>
            <a:ext cx="17572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Virtual Electrode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0" y="6488668"/>
            <a:ext cx="53260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BB – Broadband (3-200Hz); BP – </a:t>
            </a:r>
            <a:r>
              <a:rPr lang="en-US" dirty="0" err="1" smtClean="0"/>
              <a:t>Bandpassed</a:t>
            </a:r>
            <a:r>
              <a:rPr lang="en-US" dirty="0" smtClean="0"/>
              <a:t> (30-58Hz) 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08839" y="1744118"/>
            <a:ext cx="4411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BB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508839" y="3625353"/>
            <a:ext cx="4411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BB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508839" y="2762635"/>
            <a:ext cx="4294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BP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508839" y="4586269"/>
            <a:ext cx="4294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BP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19154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161</Words>
  <Application>Microsoft Macintosh PowerPoint</Application>
  <PresentationFormat>On-screen Show (4:3)</PresentationFormat>
  <Paragraphs>36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CTF-derived data</vt:lpstr>
      <vt:lpstr>Elekta MAG-derived data</vt:lpstr>
      <vt:lpstr>Elekta GRAD-derived data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CTF-derived data</dc:title>
  <dc:subject/>
  <dc:creator>RUSSELL PORT</dc:creator>
  <cp:keywords/>
  <dc:description/>
  <cp:lastModifiedBy>RUSSELL PORT</cp:lastModifiedBy>
  <cp:revision>1</cp:revision>
  <dcterms:created xsi:type="dcterms:W3CDTF">2016-10-01T16:32:58Z</dcterms:created>
  <dcterms:modified xsi:type="dcterms:W3CDTF">2016-10-01T16:33:43Z</dcterms:modified>
  <cp:category/>
</cp:coreProperties>
</file>